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7518C-BA9C-4C35-9F33-27B751F60CD1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CFC7F7-649B-44EA-A802-F6C92EB1C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EXPECTATIONS FOR STUDENTS IN PRE-AP WORLD HISTORY, WORLD </a:t>
            </a:r>
            <a:r>
              <a:rPr dirty="0" smtClean="0"/>
              <a:t>HISTORY</a:t>
            </a:r>
            <a:r>
              <a:rPr lang="en-US" dirty="0"/>
              <a:t> </a:t>
            </a:r>
            <a:r>
              <a:rPr lang="en-US" dirty="0" smtClean="0"/>
              <a:t>AND BIBLE HISTORY</a:t>
            </a:r>
            <a:endParaRPr lang="en-US" dirty="0"/>
          </a:p>
        </p:txBody>
      </p:sp>
      <p:pic>
        <p:nvPicPr>
          <p:cNvPr id="1027" name="Picture 3" descr="C:\Documents and Settings\jfoster.PARADISE\Local Settings\Temporary Internet Files\Content.IE5\WUHGWRRM\MP9004395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4038600" cy="2212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STUDENTS ARE EXPECTED TO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Be on time and in the class when the bell rings.</a:t>
            </a:r>
          </a:p>
          <a:p>
            <a:r>
              <a:rPr lang="en-US" b="1" dirty="0" smtClean="0"/>
              <a:t>Bring all appropriate materials; this includes:</a:t>
            </a:r>
          </a:p>
          <a:p>
            <a:pPr lvl="1"/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Paper</a:t>
            </a:r>
          </a:p>
          <a:p>
            <a:pPr lvl="1"/>
            <a:r>
              <a:rPr lang="en-US" b="1" dirty="0" smtClean="0"/>
              <a:t>Pen or pencil</a:t>
            </a:r>
          </a:p>
          <a:p>
            <a:pPr lvl="1"/>
            <a:r>
              <a:rPr lang="en-US" b="1" dirty="0" smtClean="0"/>
              <a:t>Homework</a:t>
            </a:r>
          </a:p>
          <a:p>
            <a:r>
              <a:rPr lang="en-US" b="1" dirty="0" smtClean="0"/>
              <a:t>Have the right attitude about class.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Be courteous to all who enter the class room, whether it is a teacher, administrator, guest speaker or member of the community.</a:t>
            </a:r>
          </a:p>
          <a:p>
            <a:r>
              <a:rPr lang="en-US" b="1" dirty="0" smtClean="0"/>
              <a:t>To have a fun time learning the information that is being given to the by the teacher.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97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EXPECTATIONS FOR STUDENTS IN PRE-AP WORLD HISTORY, WORLD HISTORY AND BIBLE HISTORY</vt:lpstr>
      <vt:lpstr>STUDENTS ARE EXPECTED TO:</vt:lpstr>
    </vt:vector>
  </TitlesOfParts>
  <Company>Paradise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FOR STUDENTS IN PRE-AP WORLD HISTORY, WORLD HISTORY, AND U S HISTORY</dc:title>
  <dc:creator>jfoster</dc:creator>
  <cp:lastModifiedBy>Foster, Jay</cp:lastModifiedBy>
  <cp:revision>4</cp:revision>
  <dcterms:created xsi:type="dcterms:W3CDTF">2011-08-17T19:58:23Z</dcterms:created>
  <dcterms:modified xsi:type="dcterms:W3CDTF">2015-08-17T16:11:44Z</dcterms:modified>
</cp:coreProperties>
</file>